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18"/>
  </p:notesMasterIdLst>
  <p:sldIdLst>
    <p:sldId id="384" r:id="rId3"/>
    <p:sldId id="386" r:id="rId4"/>
    <p:sldId id="395" r:id="rId5"/>
    <p:sldId id="385" r:id="rId6"/>
    <p:sldId id="393" r:id="rId7"/>
    <p:sldId id="392" r:id="rId8"/>
    <p:sldId id="263" r:id="rId9"/>
    <p:sldId id="391" r:id="rId10"/>
    <p:sldId id="370" r:id="rId11"/>
    <p:sldId id="390" r:id="rId12"/>
    <p:sldId id="394" r:id="rId13"/>
    <p:sldId id="262" r:id="rId14"/>
    <p:sldId id="291" r:id="rId15"/>
    <p:sldId id="282" r:id="rId16"/>
    <p:sldId id="3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D356A-490B-4E30-8EF3-B9F57E8F45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8B741-9BD3-4468-A434-B8345A5A8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B741-9BD3-4468-A434-B8345A5A89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9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7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0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6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0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10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3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84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58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FFF8-DEE6-49C8-B041-6DB3586EEEE4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AF4FD-AC71-4BBE-BA4C-3DA5AF470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28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05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9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F8E003-807C-3E87-EFEC-AE57D9C5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01" y="-27789"/>
            <a:ext cx="9204401" cy="68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EF44-594B-8808-91D7-64F52F004B20}"/>
              </a:ext>
            </a:extLst>
          </p:cNvPr>
          <p:cNvSpPr txBox="1"/>
          <p:nvPr/>
        </p:nvSpPr>
        <p:spPr>
          <a:xfrm>
            <a:off x="467544" y="1268760"/>
            <a:ext cx="8352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Трофимов Сергей Иванович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незабываемый след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жизни </a:t>
            </a:r>
          </a:p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Карпинской библиотеки…» 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903A-1D87-1F4E-AE9F-F978F1609785}"/>
              </a:ext>
            </a:extLst>
          </p:cNvPr>
          <p:cNvSpPr txBox="1"/>
          <p:nvPr/>
        </p:nvSpPr>
        <p:spPr>
          <a:xfrm>
            <a:off x="1403648" y="3464883"/>
            <a:ext cx="7704856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Кокорина Марина  Анатольевна -                                          </a:t>
            </a:r>
          </a:p>
          <a:p>
            <a:pPr>
              <a:spcAft>
                <a:spcPts val="800"/>
              </a:spcAft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отделом обслуживания     </a:t>
            </a:r>
          </a:p>
          <a:p>
            <a:pPr>
              <a:spcAft>
                <a:spcPts val="800"/>
              </a:spcAft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бюджетного учреждения       </a:t>
            </a:r>
          </a:p>
          <a:p>
            <a:pPr>
              <a:spcAft>
                <a:spcPts val="800"/>
              </a:spcAft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«Карпинская централизованная библиотечная  система»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 Карпинск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2022 г.</a:t>
            </a:r>
            <a:endParaRPr kumimoji="0" lang="ru-RU" sz="1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55FA3E-B3C9-7C16-60C5-19C3B953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"/>
            <a:ext cx="9144000" cy="683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EF44-594B-8808-91D7-64F52F004B20}"/>
              </a:ext>
            </a:extLst>
          </p:cNvPr>
          <p:cNvSpPr txBox="1"/>
          <p:nvPr/>
        </p:nvSpPr>
        <p:spPr>
          <a:xfrm>
            <a:off x="611560" y="1340767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903A-1D87-1F4E-AE9F-F978F1609785}"/>
              </a:ext>
            </a:extLst>
          </p:cNvPr>
          <p:cNvSpPr txBox="1"/>
          <p:nvPr/>
        </p:nvSpPr>
        <p:spPr>
          <a:xfrm>
            <a:off x="1259632" y="3947573"/>
            <a:ext cx="7884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392B6-6EFE-40B1-D396-CFBB06363E09}"/>
              </a:ext>
            </a:extLst>
          </p:cNvPr>
          <p:cNvSpPr txBox="1"/>
          <p:nvPr/>
        </p:nvSpPr>
        <p:spPr>
          <a:xfrm>
            <a:off x="395536" y="1443841"/>
            <a:ext cx="83529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возникла потребность в культурном досуге.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Вначале попробовали проводить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вечера отдыха к праздничным датам: Новому году, Международному женскому дню, Дню Победы,  Дню Белой трости.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Участники,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глядя на Сергея Ивановича, ставшего для них примером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забывали о своих недугах и возрасте, с азартом участвовали сами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различных конкурсах и викторинах, разыгрывали сценки театра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экспромта, читали стихи, пели песни и т.д.  Большинство мероприятий проходило в непринужденной обстановке за чашкой чая.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Уходя, они говорили: «Для нас библиотека стала настоящим вторым домом. Нам здесь нравится, Спасибо!».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70306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004">
            <a:extLst>
              <a:ext uri="{FF2B5EF4-FFF2-40B4-BE49-F238E27FC236}">
                <a16:creationId xmlns:a16="http://schemas.microsoft.com/office/drawing/2014/main" id="{E824448C-248A-6624-13A8-2A273F656E34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741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5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3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атерина\Рабочий стол\все фотографии с мероприятий\Судьба нам подарила - 2008г. ВОС\SL3817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атерина\Рабочий стол\все фотографии с мероприятий\ВОС - Осень. листопад - 2008г\P10101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70" y="1325"/>
            <a:ext cx="9386646" cy="68566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3CD691-8F55-9AE0-2A4A-B6383077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EF44-594B-8808-91D7-64F52F004B20}"/>
              </a:ext>
            </a:extLst>
          </p:cNvPr>
          <p:cNvSpPr txBox="1"/>
          <p:nvPr/>
        </p:nvSpPr>
        <p:spPr>
          <a:xfrm>
            <a:off x="301482" y="692696"/>
            <a:ext cx="565212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Благодаря нашей совместной деятельности  в местных газетах стала чаще появляться информация о работе библиотеки и общества слепых, о существовании которой в городе  мало кто знал. А для многих членов общества библиотека  стала связующей нитью с окружающим миром, помогая развить и удовлетворить информационные потребности, исцеляя посредством книги, общения, давая новые стимулы к жизни.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2004 году за  работу с людьми с ограниченными возможностями библиотека получила памятный подарок и Благодарственное письмо Свердловской областной специальной библиотеки для слепых. Это дорогого стоило, ведь в других городах ещё только начинали работать в этом направлении.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сожалению, Сергей Иванович рано ушёл из жизни, но оставил  н</a:t>
            </a:r>
            <a:r>
              <a:rPr kumimoji="0" lang="ru-RU" sz="2000" b="1" i="1" u="none" strike="noStrike" kern="1200" cap="none" spc="0" normalizeH="0" baseline="0" noProof="0" dirty="0" bmk="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езабываемый след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жизни  библиотеки.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903A-1D87-1F4E-AE9F-F978F1609785}"/>
              </a:ext>
            </a:extLst>
          </p:cNvPr>
          <p:cNvSpPr txBox="1"/>
          <p:nvPr/>
        </p:nvSpPr>
        <p:spPr>
          <a:xfrm>
            <a:off x="1259632" y="3947573"/>
            <a:ext cx="7884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257AA6-7A93-5C89-D900-BA2C19AAB7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64" t="25443" r="68659" b="20908"/>
          <a:stretch/>
        </p:blipFill>
        <p:spPr bwMode="auto">
          <a:xfrm>
            <a:off x="6084168" y="836712"/>
            <a:ext cx="2758350" cy="4676241"/>
          </a:xfrm>
          <a:prstGeom prst="rect">
            <a:avLst/>
          </a:prstGeom>
          <a:ln w="88900" cap="sq" cmpd="thickThin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231871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11E22-2802-760E-1DD3-78602F61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4" y="-20284"/>
            <a:ext cx="9204401" cy="68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D576A-2BBE-F7DB-EA74-E3F85C31F62A}"/>
              </a:ext>
            </a:extLst>
          </p:cNvPr>
          <p:cNvSpPr txBox="1"/>
          <p:nvPr/>
        </p:nvSpPr>
        <p:spPr>
          <a:xfrm>
            <a:off x="971600" y="1526032"/>
            <a:ext cx="69847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Никто от бед не застрахован,</a:t>
            </a:r>
            <a:b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И, если вдруг не стало дня:</a:t>
            </a:r>
            <a:b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Погасли краски, свет закован</a:t>
            </a:r>
            <a:b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 В плену Судьбы, и для тебя…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Беде не отдавайся в руки,</a:t>
            </a:r>
            <a:b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Учись мир снова открывать,</a:t>
            </a:r>
            <a:b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Тебе помогут в этом люди,</a:t>
            </a:r>
            <a:b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    Жизнь по-новому принять…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285670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A2C233-A578-8213-514F-107CE7F2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0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D576A-2BBE-F7DB-EA74-E3F85C31F62A}"/>
              </a:ext>
            </a:extLst>
          </p:cNvPr>
          <p:cNvSpPr txBox="1"/>
          <p:nvPr/>
        </p:nvSpPr>
        <p:spPr>
          <a:xfrm>
            <a:off x="1079612" y="1844824"/>
            <a:ext cx="698477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Трофимов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Иванович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5B0AA0-42F6-680C-95CD-133BCFADD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2592288" cy="323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166796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0AEF44-594B-8808-91D7-64F52F004B20}"/>
              </a:ext>
            </a:extLst>
          </p:cNvPr>
          <p:cNvSpPr txBox="1"/>
          <p:nvPr/>
        </p:nvSpPr>
        <p:spPr>
          <a:xfrm>
            <a:off x="683568" y="4832869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903A-1D87-1F4E-AE9F-F978F1609785}"/>
              </a:ext>
            </a:extLst>
          </p:cNvPr>
          <p:cNvSpPr txBox="1"/>
          <p:nvPr/>
        </p:nvSpPr>
        <p:spPr>
          <a:xfrm>
            <a:off x="1259632" y="3947573"/>
            <a:ext cx="7884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1839F-15E3-03D9-6FE5-FA69E25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4" y="-20284"/>
            <a:ext cx="9204401" cy="68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A0DD8-AE0D-F8AF-29E7-031BDF3B1096}"/>
              </a:ext>
            </a:extLst>
          </p:cNvPr>
          <p:cNvSpPr txBox="1"/>
          <p:nvPr/>
        </p:nvSpPr>
        <p:spPr>
          <a:xfrm>
            <a:off x="413995" y="332656"/>
            <a:ext cx="842493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3725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роду своей многолетней работы в Центральной городской библиотеке                 им. А.С. Попова мне приходилось встречаться со многими интересными людьми: вспомнить есть о ком…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3725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сегодня  я  хочу рассказать о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Трофимове Сергее Ивановиче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групорге Карпинской группы ВОС.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3725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Слепота  подбиралась к нему украдкой, постепенно стирая привычный абрис предметов, искажая и уродуя черты лица, пугая  перспективой наступления полной темноты. Очки уже совсем не помогали. «1 группа инвалидности» - наконец, вынесла решение комиссия ВТЭК…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3725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Ему пришлось расстаться с работой. С любимыми книгами - тоже, да и телевизор радовал мало. Чем заняться? Ведь его с детства,  привыкшего к труду, спортсмена, непоседу, страшно тяготило вынужденное безделье.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3725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четырёх лет он воспитывался в детском доме и привык добиваться всего сам. Девиз, с которым он шёл по жизни: «Не жди милости от других, лучше подумай, что ты можешь дать людям!». И в трудный час он вспомнил свой девиз. И когда, казалось, отчаяние уже готово было овладеть им, вдруг пришло решение вступить в городское общество слепых. «Общественная работа - вот что меня  спасёт! Кому - то ведь ещё хуже, чем мне».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3725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2000 году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вступил в члены общество слепых, где  зарекомендовал себя хорошим организатором и активным участником проводимых мероприятий, а в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2002 году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избирают групоргом Карпинской группы ВОС.</a:t>
            </a:r>
          </a:p>
        </p:txBody>
      </p:sp>
    </p:spTree>
    <p:extLst>
      <p:ext uri="{BB962C8B-B14F-4D97-AF65-F5344CB8AC3E}">
        <p14:creationId xmlns:p14="http://schemas.microsoft.com/office/powerpoint/2010/main" val="2104371128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A764FD-76F9-6309-DC91-AB30C4A07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81"/>
            <a:ext cx="9144000" cy="683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EF44-594B-8808-91D7-64F52F004B20}"/>
              </a:ext>
            </a:extLst>
          </p:cNvPr>
          <p:cNvSpPr txBox="1"/>
          <p:nvPr/>
        </p:nvSpPr>
        <p:spPr>
          <a:xfrm>
            <a:off x="611560" y="1340767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903A-1D87-1F4E-AE9F-F978F1609785}"/>
              </a:ext>
            </a:extLst>
          </p:cNvPr>
          <p:cNvSpPr txBox="1"/>
          <p:nvPr/>
        </p:nvSpPr>
        <p:spPr>
          <a:xfrm>
            <a:off x="1259632" y="3947573"/>
            <a:ext cx="7884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FF3B3-9027-189A-8283-4E3B1D510034}"/>
              </a:ext>
            </a:extLst>
          </p:cNvPr>
          <p:cNvSpPr txBox="1"/>
          <p:nvPr/>
        </p:nvSpPr>
        <p:spPr>
          <a:xfrm>
            <a:off x="395536" y="476672"/>
            <a:ext cx="8352928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>
                <a:tab pos="3133725" algn="l"/>
              </a:tabLs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 руководителем Сергей Иванович полностью окунулся в работу, а я 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 время  возглавляла  «Сектор по работе с инвалидами».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тогда - то и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пересеклись наши с ним пути на поприще взаимовыгодного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сотрудничества, которое  продлилось 10 лет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74980"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Свою первую встречу с Сергеем  Ивановичем и  своими будущими подопечными я не забуду никогда. До меня работники библиотеки приходили на собрания местной организации ВОС и проводили громкие чтения газет.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4980"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Подготовив подборку статей из журналов, я отправилась в Общество. Открыв дверь зала, где собрались члены общества, я оторопела, он был полон и все они были намного старше меня и солиднее. В голове промелькнула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мысль</a:t>
            </a:r>
            <a:r>
              <a:rPr lang="ru-RU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«Смогу ли? Будет ли интересно меня слушать?»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Навстречу мне поднялся со стула, улыбаясь, мужчина – это и был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Сергей Иванович, он и представил меня: «Сегодня у нас в гостях сотрудник библиотеки Марина Анатольевна, которая почитает нам», -  и дал мне слово. Доброжелательное отношение успокоило меня и я, уже не так волнуясь, прочитала подготовленные рассказы. 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4980"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встреча закончилась, Сергей Иванович сказал: «А Вы - молодец, интересные рассказы прочитали! Надеюсь, мы будем встречаться регулярно». Это меня окрылило и, выйдя из зала, я поняла, что работать с ним мне будет легко и не ошиблась, ведь перед нами стояла одна общая задача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человек должен чувствовать себя полноценным членом общества, даже если его возможности ограничены.</a:t>
            </a:r>
            <a:endParaRPr lang="ru-RU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3725" algn="l"/>
              </a:tabLst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21776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D15E02-FFD6-F581-9DB7-C1A7E83AB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"/>
            <a:ext cx="9144000" cy="683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EF44-594B-8808-91D7-64F52F004B20}"/>
              </a:ext>
            </a:extLst>
          </p:cNvPr>
          <p:cNvSpPr txBox="1"/>
          <p:nvPr/>
        </p:nvSpPr>
        <p:spPr>
          <a:xfrm>
            <a:off x="611560" y="1340767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903A-1D87-1F4E-AE9F-F978F1609785}"/>
              </a:ext>
            </a:extLst>
          </p:cNvPr>
          <p:cNvSpPr txBox="1"/>
          <p:nvPr/>
        </p:nvSpPr>
        <p:spPr>
          <a:xfrm>
            <a:off x="1259632" y="3947573"/>
            <a:ext cx="7884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AAF6F-7D81-7379-69E0-28C982E1B66E}"/>
              </a:ext>
            </a:extLst>
          </p:cNvPr>
          <p:cNvSpPr txBox="1"/>
          <p:nvPr/>
        </p:nvSpPr>
        <p:spPr>
          <a:xfrm>
            <a:off x="431540" y="404664"/>
            <a:ext cx="82809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Шло время,  члены общества проводили свои собрания в актовом зале Управления социальной защиты населения, и мы предложили им собираться в стенах нашей библиотеки, на что они с радостью согласились. И мы не пожалели, что взяли их под «своё крыло».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очередной раз, когда состоялась наша встреча, члены ВОС в прямом смысле слова «завалили» меня просьбами прочитать тот или иной материал. Вот  тогда родилась </a:t>
            </a:r>
            <a:r>
              <a:rPr kumimoji="0" 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идея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создания кружка громкого чтения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можно будет удовлетворить  все просьбы. «Да. Хорошо, ведь не  все члены общества получают в полном объёме нужную им информацию. Давайте попробуем», - сказал Сергей Иванович.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идея с успехом воплотилась в жизнь. Несмотря на  разный возраст и увлечения всегда находились общие темы и интересы. В любую погоду члены кружка  спешили, чтобы встретиться,  пообщаться, послушать громкое чтение художественной литературы и периодических изданий, но чаще всего, для удовлетворения информационных потребностей слушателей подбирались юридические материалы, освещающие различные аспекты, касающиеся жизнедеятельности инвалидов, коммунальных услуг и медицинского обслуживания. Некоторые прочитанные  публикации о деятельности ЖКХ, оказания медицинских услуг вызывали горячее обсуждение присутствующих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041910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38168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3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C5CBAB-E438-198F-7423-C1B054FB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"/>
            <a:ext cx="9144000" cy="683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EF44-594B-8808-91D7-64F52F004B20}"/>
              </a:ext>
            </a:extLst>
          </p:cNvPr>
          <p:cNvSpPr txBox="1"/>
          <p:nvPr/>
        </p:nvSpPr>
        <p:spPr>
          <a:xfrm>
            <a:off x="611560" y="1340767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78E01-C10B-8A0C-9FA7-372ABEBBF3DA}"/>
              </a:ext>
            </a:extLst>
          </p:cNvPr>
          <p:cNvSpPr txBox="1"/>
          <p:nvPr/>
        </p:nvSpPr>
        <p:spPr>
          <a:xfrm>
            <a:off x="403121" y="612844"/>
            <a:ext cx="828092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Однажды, обсуждая очередную тематику встречи, Сергей Иванович обратился ко мне: «Марина Анатольевна, Вы поняли, насколько остро члены общества нуждаются в общении друг с другом, а мои «старейшины» Общества - Гнедкова Надежда Ивановна и Исакова Любовь Константиновна неоднократно предлагали мне создать клуб. Может, подумаем?». «А почему бы и нет. 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Никаких финансовых вложений он не требует, что не маловажно для нас», – ответила я. Так образовался  клуб и назвали его символично «Завалинка», ведь именно на завалинке, окончив труды праведные, собирались семьи, приходили друзья, соседи и обсуждали текущие  события.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5E41A-A3BD-F723-F5E8-9B8AD44E4BA7}"/>
              </a:ext>
            </a:extLst>
          </p:cNvPr>
          <p:cNvSpPr txBox="1"/>
          <p:nvPr/>
        </p:nvSpPr>
        <p:spPr>
          <a:xfrm>
            <a:off x="459959" y="2777298"/>
            <a:ext cx="83529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Встречи решили проводить 1 раз в квартал, а приглашение специалистов Пенсионного фонда и Управления социальной защиты взял на себя Сергей Иванович. А я со своей стороны предложила проведение: литературных и познавательных часов, часов здоровья и «интересных сообщений», обзоры выставок, экскурсии и многое, многое   другое. С каждым годом клуб  рос, крепчал, расширял свои ряды  - это нас радовало, ведь это были не только члены общества, но и наши читатели.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9054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9985" name="Picture 1" descr="C:\Users\user\Desktop\IMG_0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176"/>
            <a:ext cx="9306100" cy="697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1559</TotalTime>
  <Words>1234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Franklin Gothic Book</vt:lpstr>
      <vt:lpstr>Helvetica</vt:lpstr>
      <vt:lpstr>Palatino Linotype</vt:lpstr>
      <vt:lpstr>Perpetua</vt:lpstr>
      <vt:lpstr>Times New Roman</vt:lpstr>
      <vt:lpstr>Wingdings 2</vt:lpstr>
      <vt:lpstr>Справедливость</vt:lpstr>
      <vt:lpstr>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134</cp:revision>
  <dcterms:modified xsi:type="dcterms:W3CDTF">2022-11-03T06:22:47Z</dcterms:modified>
</cp:coreProperties>
</file>